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85" r:id="rId3"/>
    <p:sldId id="270" r:id="rId4"/>
  </p:sldIdLst>
  <p:sldSz cx="12192000" cy="6858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0BCE7F-AD87-444F-9914-FFF43B47F2F0}" v="30" dt="2026-07-11T04:22:57.6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i paparao" userId="6b6da341b582c467" providerId="LiveId" clId="{819F912F-5AD8-4541-A375-94A18BC23216}"/>
    <pc:docChg chg="undo custSel addSld delSld modSld sldOrd">
      <pc:chgData name="jami paparao" userId="6b6da341b582c467" providerId="LiveId" clId="{819F912F-5AD8-4541-A375-94A18BC23216}" dt="2026-07-11T05:10:59.595" v="1038" actId="22"/>
      <pc:docMkLst>
        <pc:docMk/>
      </pc:docMkLst>
      <pc:sldChg chg="modSp mod">
        <pc:chgData name="jami paparao" userId="6b6da341b582c467" providerId="LiveId" clId="{819F912F-5AD8-4541-A375-94A18BC23216}" dt="2026-07-11T03:53:09.901" v="756" actId="20578"/>
        <pc:sldMkLst>
          <pc:docMk/>
          <pc:sldMk cId="1880396992" sldId="256"/>
        </pc:sldMkLst>
        <pc:spChg chg="mod">
          <ac:chgData name="jami paparao" userId="6b6da341b582c467" providerId="LiveId" clId="{819F912F-5AD8-4541-A375-94A18BC23216}" dt="2026-07-11T03:53:09.901" v="756" actId="20578"/>
          <ac:spMkLst>
            <pc:docMk/>
            <pc:sldMk cId="1880396992" sldId="256"/>
            <ac:spMk id="4" creationId="{814E303B-410D-65FC-E097-D1F9066A4F31}"/>
          </ac:spMkLst>
        </pc:spChg>
        <pc:spChg chg="mod">
          <ac:chgData name="jami paparao" userId="6b6da341b582c467" providerId="LiveId" clId="{819F912F-5AD8-4541-A375-94A18BC23216}" dt="2026-07-11T03:50:14.321" v="644" actId="20577"/>
          <ac:spMkLst>
            <pc:docMk/>
            <pc:sldMk cId="1880396992" sldId="256"/>
            <ac:spMk id="8" creationId="{F718BCEC-781D-09D2-4BD9-B955918B7368}"/>
          </ac:spMkLst>
        </pc:spChg>
      </pc:sldChg>
      <pc:sldChg chg="addSp modSp add mod ord">
        <pc:chgData name="jami paparao" userId="6b6da341b582c467" providerId="LiveId" clId="{819F912F-5AD8-4541-A375-94A18BC23216}" dt="2026-07-11T05:10:50.380" v="1034" actId="22"/>
        <pc:sldMkLst>
          <pc:docMk/>
          <pc:sldMk cId="777324490" sldId="257"/>
        </pc:sldMkLst>
        <pc:spChg chg="mod">
          <ac:chgData name="jami paparao" userId="6b6da341b582c467" providerId="LiveId" clId="{819F912F-5AD8-4541-A375-94A18BC23216}" dt="2026-07-11T04:24:25.115" v="941" actId="6549"/>
          <ac:spMkLst>
            <pc:docMk/>
            <pc:sldMk cId="777324490" sldId="257"/>
            <ac:spMk id="2" creationId="{2189E45E-021B-6DCA-6C9A-EC232EBB19E4}"/>
          </ac:spMkLst>
        </pc:spChg>
        <pc:graphicFrameChg chg="mod modGraphic">
          <ac:chgData name="jami paparao" userId="6b6da341b582c467" providerId="LiveId" clId="{819F912F-5AD8-4541-A375-94A18BC23216}" dt="2026-07-11T04:36:52.340" v="971" actId="2165"/>
          <ac:graphicFrameMkLst>
            <pc:docMk/>
            <pc:sldMk cId="777324490" sldId="257"/>
            <ac:graphicFrameMk id="4" creationId="{9B777AE8-3D4E-E060-34AE-0858E90A32ED}"/>
          </ac:graphicFrameMkLst>
        </pc:graphicFrameChg>
        <pc:picChg chg="add">
          <ac:chgData name="jami paparao" userId="6b6da341b582c467" providerId="LiveId" clId="{819F912F-5AD8-4541-A375-94A18BC23216}" dt="2026-07-11T05:10:50.380" v="1034" actId="22"/>
          <ac:picMkLst>
            <pc:docMk/>
            <pc:sldMk cId="777324490" sldId="257"/>
            <ac:picMk id="5" creationId="{C0778631-0878-A19F-B071-E15C701E1E66}"/>
          </ac:picMkLst>
        </pc:picChg>
      </pc:sldChg>
      <pc:sldChg chg="delSp modSp del mod">
        <pc:chgData name="jami paparao" userId="6b6da341b582c467" providerId="LiveId" clId="{819F912F-5AD8-4541-A375-94A18BC23216}" dt="2026-07-11T04:29:23.177" v="951" actId="47"/>
        <pc:sldMkLst>
          <pc:docMk/>
          <pc:sldMk cId="665327999" sldId="258"/>
        </pc:sldMkLst>
      </pc:sldChg>
      <pc:sldChg chg="add del">
        <pc:chgData name="jami paparao" userId="6b6da341b582c467" providerId="LiveId" clId="{819F912F-5AD8-4541-A375-94A18BC23216}" dt="2026-07-11T04:19:04.830" v="910" actId="2696"/>
        <pc:sldMkLst>
          <pc:docMk/>
          <pc:sldMk cId="1082471436" sldId="259"/>
        </pc:sldMkLst>
      </pc:sldChg>
      <pc:sldChg chg="addSp add mod ord">
        <pc:chgData name="jami paparao" userId="6b6da341b582c467" providerId="LiveId" clId="{819F912F-5AD8-4541-A375-94A18BC23216}" dt="2026-07-11T05:10:25.846" v="1024" actId="22"/>
        <pc:sldMkLst>
          <pc:docMk/>
          <pc:sldMk cId="2077343502" sldId="259"/>
        </pc:sldMkLst>
        <pc:picChg chg="add">
          <ac:chgData name="jami paparao" userId="6b6da341b582c467" providerId="LiveId" clId="{819F912F-5AD8-4541-A375-94A18BC23216}" dt="2026-07-11T05:10:25.846" v="1024" actId="22"/>
          <ac:picMkLst>
            <pc:docMk/>
            <pc:sldMk cId="2077343502" sldId="259"/>
            <ac:picMk id="4" creationId="{EDC8B8D8-83C4-C68B-8E28-BC0433331A64}"/>
          </ac:picMkLst>
        </pc:picChg>
      </pc:sldChg>
      <pc:sldChg chg="add del">
        <pc:chgData name="jami paparao" userId="6b6da341b582c467" providerId="LiveId" clId="{819F912F-5AD8-4541-A375-94A18BC23216}" dt="2026-07-11T04:19:04.830" v="910" actId="2696"/>
        <pc:sldMkLst>
          <pc:docMk/>
          <pc:sldMk cId="359125090" sldId="260"/>
        </pc:sldMkLst>
      </pc:sldChg>
      <pc:sldChg chg="addSp add mod">
        <pc:chgData name="jami paparao" userId="6b6da341b582c467" providerId="LiveId" clId="{819F912F-5AD8-4541-A375-94A18BC23216}" dt="2026-07-11T05:10:33.167" v="1028" actId="22"/>
        <pc:sldMkLst>
          <pc:docMk/>
          <pc:sldMk cId="693634682" sldId="260"/>
        </pc:sldMkLst>
        <pc:picChg chg="add">
          <ac:chgData name="jami paparao" userId="6b6da341b582c467" providerId="LiveId" clId="{819F912F-5AD8-4541-A375-94A18BC23216}" dt="2026-07-11T05:10:33.167" v="1028" actId="22"/>
          <ac:picMkLst>
            <pc:docMk/>
            <pc:sldMk cId="693634682" sldId="260"/>
            <ac:picMk id="5" creationId="{A6329CED-E996-2D30-AE8A-0FE5A86D2533}"/>
          </ac:picMkLst>
        </pc:picChg>
      </pc:sldChg>
      <pc:sldChg chg="addSp delSp modSp del mod">
        <pc:chgData name="jami paparao" userId="6b6da341b582c467" providerId="LiveId" clId="{819F912F-5AD8-4541-A375-94A18BC23216}" dt="2026-07-11T04:25:01.997" v="946" actId="47"/>
        <pc:sldMkLst>
          <pc:docMk/>
          <pc:sldMk cId="3050468342" sldId="261"/>
        </pc:sldMkLst>
      </pc:sldChg>
      <pc:sldChg chg="add del">
        <pc:chgData name="jami paparao" userId="6b6da341b582c467" providerId="LiveId" clId="{819F912F-5AD8-4541-A375-94A18BC23216}" dt="2026-07-11T03:46:02.784" v="559" actId="47"/>
        <pc:sldMkLst>
          <pc:docMk/>
          <pc:sldMk cId="1139558532" sldId="262"/>
        </pc:sldMkLst>
      </pc:sldChg>
      <pc:sldChg chg="addSp delSp modSp mod ord">
        <pc:chgData name="jami paparao" userId="6b6da341b582c467" providerId="LiveId" clId="{819F912F-5AD8-4541-A375-94A18BC23216}" dt="2026-07-11T05:10:54.627" v="1036" actId="22"/>
        <pc:sldMkLst>
          <pc:docMk/>
          <pc:sldMk cId="1365947200" sldId="269"/>
        </pc:sldMkLst>
        <pc:spChg chg="mod">
          <ac:chgData name="jami paparao" userId="6b6da341b582c467" providerId="LiveId" clId="{819F912F-5AD8-4541-A375-94A18BC23216}" dt="2026-06-26T10:59:38.498" v="12" actId="20577"/>
          <ac:spMkLst>
            <pc:docMk/>
            <pc:sldMk cId="1365947200" sldId="269"/>
            <ac:spMk id="3" creationId="{51D1D9B7-4BC0-AA5D-E0C7-83CF617CBB2D}"/>
          </ac:spMkLst>
        </pc:spChg>
        <pc:graphicFrameChg chg="add modGraphic">
          <ac:chgData name="jami paparao" userId="6b6da341b582c467" providerId="LiveId" clId="{819F912F-5AD8-4541-A375-94A18BC23216}" dt="2026-06-26T10:59:46.200" v="13" actId="2711"/>
          <ac:graphicFrameMkLst>
            <pc:docMk/>
            <pc:sldMk cId="1365947200" sldId="269"/>
            <ac:graphicFrameMk id="5" creationId="{1AD3A196-442F-C4E6-E99B-1EB85FE46681}"/>
          </ac:graphicFrameMkLst>
        </pc:graphicFrameChg>
        <pc:picChg chg="add">
          <ac:chgData name="jami paparao" userId="6b6da341b582c467" providerId="LiveId" clId="{819F912F-5AD8-4541-A375-94A18BC23216}" dt="2026-07-11T05:10:54.627" v="1036" actId="22"/>
          <ac:picMkLst>
            <pc:docMk/>
            <pc:sldMk cId="1365947200" sldId="269"/>
            <ac:picMk id="4" creationId="{7A6B21A2-B8DB-2B5A-C967-26B52CAF7B7D}"/>
          </ac:picMkLst>
        </pc:picChg>
      </pc:sldChg>
      <pc:sldChg chg="addSp mod ord">
        <pc:chgData name="jami paparao" userId="6b6da341b582c467" providerId="LiveId" clId="{819F912F-5AD8-4541-A375-94A18BC23216}" dt="2026-07-11T05:10:59.595" v="1038" actId="22"/>
        <pc:sldMkLst>
          <pc:docMk/>
          <pc:sldMk cId="2126985645" sldId="270"/>
        </pc:sldMkLst>
        <pc:picChg chg="add">
          <ac:chgData name="jami paparao" userId="6b6da341b582c467" providerId="LiveId" clId="{819F912F-5AD8-4541-A375-94A18BC23216}" dt="2026-07-11T05:10:59.595" v="1038" actId="22"/>
          <ac:picMkLst>
            <pc:docMk/>
            <pc:sldMk cId="2126985645" sldId="270"/>
            <ac:picMk id="4" creationId="{D46D7A2B-1D51-FEA6-F034-50722C73988F}"/>
          </ac:picMkLst>
        </pc:picChg>
      </pc:sldChg>
      <pc:sldChg chg="modSp add del mod ord">
        <pc:chgData name="jami paparao" userId="6b6da341b582c467" providerId="LiveId" clId="{819F912F-5AD8-4541-A375-94A18BC23216}" dt="2026-07-11T04:24:53.819" v="944" actId="47"/>
        <pc:sldMkLst>
          <pc:docMk/>
          <pc:sldMk cId="3676359211" sldId="271"/>
        </pc:sldMkLst>
      </pc:sldChg>
      <pc:sldChg chg="addSp delSp modSp new mod ord">
        <pc:chgData name="jami paparao" userId="6b6da341b582c467" providerId="LiveId" clId="{819F912F-5AD8-4541-A375-94A18BC23216}" dt="2026-07-11T05:10:52.500" v="1035" actId="22"/>
        <pc:sldMkLst>
          <pc:docMk/>
          <pc:sldMk cId="2361055223" sldId="272"/>
        </pc:sldMkLst>
        <pc:spChg chg="add mod">
          <ac:chgData name="jami paparao" userId="6b6da341b582c467" providerId="LiveId" clId="{819F912F-5AD8-4541-A375-94A18BC23216}" dt="2026-06-26T12:01:34.830" v="478" actId="14100"/>
          <ac:spMkLst>
            <pc:docMk/>
            <pc:sldMk cId="2361055223" sldId="272"/>
            <ac:spMk id="7" creationId="{B75238CF-EA05-7D10-6C36-DF3C004A6E49}"/>
          </ac:spMkLst>
        </pc:spChg>
        <pc:spChg chg="add mod">
          <ac:chgData name="jami paparao" userId="6b6da341b582c467" providerId="LiveId" clId="{819F912F-5AD8-4541-A375-94A18BC23216}" dt="2026-06-26T11:58:46.164" v="455" actId="14100"/>
          <ac:spMkLst>
            <pc:docMk/>
            <pc:sldMk cId="2361055223" sldId="272"/>
            <ac:spMk id="9" creationId="{69AEB94C-491A-59F7-017F-800C3C3F49CB}"/>
          </ac:spMkLst>
        </pc:spChg>
        <pc:picChg chg="add mod">
          <ac:chgData name="jami paparao" userId="6b6da341b582c467" providerId="LiveId" clId="{819F912F-5AD8-4541-A375-94A18BC23216}" dt="2026-06-26T11:45:11.191" v="389" actId="1076"/>
          <ac:picMkLst>
            <pc:docMk/>
            <pc:sldMk cId="2361055223" sldId="272"/>
            <ac:picMk id="3" creationId="{7BA18AD0-0CC3-C532-5DE6-07381171CFD1}"/>
          </ac:picMkLst>
        </pc:picChg>
        <pc:picChg chg="add">
          <ac:chgData name="jami paparao" userId="6b6da341b582c467" providerId="LiveId" clId="{819F912F-5AD8-4541-A375-94A18BC23216}" dt="2026-07-11T05:10:52.500" v="1035" actId="22"/>
          <ac:picMkLst>
            <pc:docMk/>
            <pc:sldMk cId="2361055223" sldId="272"/>
            <ac:picMk id="4" creationId="{8E17AFAB-02EE-EA27-0454-0F44FCC5B5A8}"/>
          </ac:picMkLst>
        </pc:picChg>
      </pc:sldChg>
      <pc:sldChg chg="addSp add mod">
        <pc:chgData name="jami paparao" userId="6b6da341b582c467" providerId="LiveId" clId="{819F912F-5AD8-4541-A375-94A18BC23216}" dt="2026-07-11T05:10:56.875" v="1037" actId="22"/>
        <pc:sldMkLst>
          <pc:docMk/>
          <pc:sldMk cId="132537265" sldId="273"/>
        </pc:sldMkLst>
        <pc:picChg chg="add">
          <ac:chgData name="jami paparao" userId="6b6da341b582c467" providerId="LiveId" clId="{819F912F-5AD8-4541-A375-94A18BC23216}" dt="2026-07-11T05:10:56.875" v="1037" actId="22"/>
          <ac:picMkLst>
            <pc:docMk/>
            <pc:sldMk cId="132537265" sldId="273"/>
            <ac:picMk id="4" creationId="{FFA294D6-033D-5430-737E-B77167C1D9BC}"/>
          </ac:picMkLst>
        </pc:picChg>
      </pc:sldChg>
      <pc:sldChg chg="addSp modSp new del mod ord">
        <pc:chgData name="jami paparao" userId="6b6da341b582c467" providerId="LiveId" clId="{819F912F-5AD8-4541-A375-94A18BC23216}" dt="2026-07-11T03:47:38.403" v="564" actId="2696"/>
        <pc:sldMkLst>
          <pc:docMk/>
          <pc:sldMk cId="4103903904" sldId="273"/>
        </pc:sldMkLst>
      </pc:sldChg>
      <pc:sldChg chg="modSp add del mod ord">
        <pc:chgData name="jami paparao" userId="6b6da341b582c467" providerId="LiveId" clId="{819F912F-5AD8-4541-A375-94A18BC23216}" dt="2026-07-11T03:47:38.403" v="564" actId="2696"/>
        <pc:sldMkLst>
          <pc:docMk/>
          <pc:sldMk cId="1141284120" sldId="274"/>
        </pc:sldMkLst>
      </pc:sldChg>
      <pc:sldChg chg="add del">
        <pc:chgData name="jami paparao" userId="6b6da341b582c467" providerId="LiveId" clId="{819F912F-5AD8-4541-A375-94A18BC23216}" dt="2026-07-11T04:23:37.769" v="919" actId="47"/>
        <pc:sldMkLst>
          <pc:docMk/>
          <pc:sldMk cId="2565760407" sldId="274"/>
        </pc:sldMkLst>
      </pc:sldChg>
      <pc:sldChg chg="addSp delSp modSp new del mod">
        <pc:chgData name="jami paparao" userId="6b6da341b582c467" providerId="LiveId" clId="{819F912F-5AD8-4541-A375-94A18BC23216}" dt="2026-07-11T04:25:00.434" v="945" actId="47"/>
        <pc:sldMkLst>
          <pc:docMk/>
          <pc:sldMk cId="3518064948" sldId="275"/>
        </pc:sldMkLst>
      </pc:sldChg>
      <pc:sldChg chg="addSp modSp add mod">
        <pc:chgData name="jami paparao" userId="6b6da341b582c467" providerId="LiveId" clId="{819F912F-5AD8-4541-A375-94A18BC23216}" dt="2026-07-11T05:10:39.493" v="1030" actId="1076"/>
        <pc:sldMkLst>
          <pc:docMk/>
          <pc:sldMk cId="1549345557" sldId="276"/>
        </pc:sldMkLst>
        <pc:picChg chg="add mod">
          <ac:chgData name="jami paparao" userId="6b6da341b582c467" providerId="LiveId" clId="{819F912F-5AD8-4541-A375-94A18BC23216}" dt="2026-07-11T05:10:39.493" v="1030" actId="1076"/>
          <ac:picMkLst>
            <pc:docMk/>
            <pc:sldMk cId="1549345557" sldId="276"/>
            <ac:picMk id="4" creationId="{5A403C51-2085-F1F9-B8E7-6489353FEC63}"/>
          </ac:picMkLst>
        </pc:picChg>
      </pc:sldChg>
      <pc:sldChg chg="addSp delSp modSp new del mod">
        <pc:chgData name="jami paparao" userId="6b6da341b582c467" providerId="LiveId" clId="{819F912F-5AD8-4541-A375-94A18BC23216}" dt="2026-07-11T04:22:44.480" v="917" actId="2696"/>
        <pc:sldMkLst>
          <pc:docMk/>
          <pc:sldMk cId="3215247890" sldId="276"/>
        </pc:sldMkLst>
        <pc:spChg chg="add del mod">
          <ac:chgData name="jami paparao" userId="6b6da341b582c467" providerId="LiveId" clId="{819F912F-5AD8-4541-A375-94A18BC23216}" dt="2026-07-11T03:17:33.609" v="534"/>
          <ac:spMkLst>
            <pc:docMk/>
            <pc:sldMk cId="3215247890" sldId="276"/>
            <ac:spMk id="4" creationId="{EDA8323C-1AD9-C56D-83CB-BAF94FB3B8C8}"/>
          </ac:spMkLst>
        </pc:spChg>
        <pc:spChg chg="add mod">
          <ac:chgData name="jami paparao" userId="6b6da341b582c467" providerId="LiveId" clId="{819F912F-5AD8-4541-A375-94A18BC23216}" dt="2026-07-11T03:20:33.893" v="542" actId="6549"/>
          <ac:spMkLst>
            <pc:docMk/>
            <pc:sldMk cId="3215247890" sldId="276"/>
            <ac:spMk id="6" creationId="{7DD74B2B-EC28-5931-D6FE-9DF07DBC0608}"/>
          </ac:spMkLst>
        </pc:spChg>
        <pc:graphicFrameChg chg="add mod modGraphic">
          <ac:chgData name="jami paparao" userId="6b6da341b582c467" providerId="LiveId" clId="{819F912F-5AD8-4541-A375-94A18BC23216}" dt="2026-07-11T03:16:31.839" v="525" actId="1076"/>
          <ac:graphicFrameMkLst>
            <pc:docMk/>
            <pc:sldMk cId="3215247890" sldId="276"/>
            <ac:graphicFrameMk id="2" creationId="{FFF03FFA-76D1-335D-F898-4661EC81C79B}"/>
          </ac:graphicFrameMkLst>
        </pc:graphicFrameChg>
      </pc:sldChg>
      <pc:sldChg chg="addSp modSp add del mod">
        <pc:chgData name="jami paparao" userId="6b6da341b582c467" providerId="LiveId" clId="{819F912F-5AD8-4541-A375-94A18BC23216}" dt="2026-07-11T04:22:44.480" v="917" actId="2696"/>
        <pc:sldMkLst>
          <pc:docMk/>
          <pc:sldMk cId="999096420" sldId="277"/>
        </pc:sldMkLst>
        <pc:spChg chg="add mod">
          <ac:chgData name="jami paparao" userId="6b6da341b582c467" providerId="LiveId" clId="{819F912F-5AD8-4541-A375-94A18BC23216}" dt="2026-07-11T03:21:19.205" v="556" actId="1076"/>
          <ac:spMkLst>
            <pc:docMk/>
            <pc:sldMk cId="999096420" sldId="277"/>
            <ac:spMk id="4" creationId="{1C7556E0-2093-8F79-908A-91C41436382E}"/>
          </ac:spMkLst>
        </pc:spChg>
        <pc:graphicFrameChg chg="modGraphic">
          <ac:chgData name="jami paparao" userId="6b6da341b582c467" providerId="LiveId" clId="{819F912F-5AD8-4541-A375-94A18BC23216}" dt="2026-07-11T03:20:17.935" v="541" actId="12385"/>
          <ac:graphicFrameMkLst>
            <pc:docMk/>
            <pc:sldMk cId="999096420" sldId="277"/>
            <ac:graphicFrameMk id="2" creationId="{BAB7D90E-5CF2-CEF5-5694-91FA036764F5}"/>
          </ac:graphicFrameMkLst>
        </pc:graphicFrameChg>
      </pc:sldChg>
      <pc:sldChg chg="addSp add mod">
        <pc:chgData name="jami paparao" userId="6b6da341b582c467" providerId="LiveId" clId="{819F912F-5AD8-4541-A375-94A18BC23216}" dt="2026-07-11T05:10:42.374" v="1031" actId="22"/>
        <pc:sldMkLst>
          <pc:docMk/>
          <pc:sldMk cId="2383664737" sldId="277"/>
        </pc:sldMkLst>
        <pc:picChg chg="add">
          <ac:chgData name="jami paparao" userId="6b6da341b582c467" providerId="LiveId" clId="{819F912F-5AD8-4541-A375-94A18BC23216}" dt="2026-07-11T05:10:42.374" v="1031" actId="22"/>
          <ac:picMkLst>
            <pc:docMk/>
            <pc:sldMk cId="2383664737" sldId="277"/>
            <ac:picMk id="5" creationId="{AE4E9E7C-4BA2-1B64-5E10-E2DEB4E54BE2}"/>
          </ac:picMkLst>
        </pc:picChg>
      </pc:sldChg>
      <pc:sldChg chg="new del">
        <pc:chgData name="jami paparao" userId="6b6da341b582c467" providerId="LiveId" clId="{819F912F-5AD8-4541-A375-94A18BC23216}" dt="2026-07-11T04:25:04.090" v="947" actId="47"/>
        <pc:sldMkLst>
          <pc:docMk/>
          <pc:sldMk cId="1589539317" sldId="278"/>
        </pc:sldMkLst>
      </pc:sldChg>
      <pc:sldChg chg="add del">
        <pc:chgData name="jami paparao" userId="6b6da341b582c467" providerId="LiveId" clId="{819F912F-5AD8-4541-A375-94A18BC23216}" dt="2026-07-11T04:23:47.245" v="921" actId="47"/>
        <pc:sldMkLst>
          <pc:docMk/>
          <pc:sldMk cId="2810716368" sldId="279"/>
        </pc:sldMkLst>
      </pc:sldChg>
      <pc:sldChg chg="addSp add mod ord">
        <pc:chgData name="jami paparao" userId="6b6da341b582c467" providerId="LiveId" clId="{819F912F-5AD8-4541-A375-94A18BC23216}" dt="2026-07-11T05:10:27.609" v="1025" actId="22"/>
        <pc:sldMkLst>
          <pc:docMk/>
          <pc:sldMk cId="2080303284" sldId="280"/>
        </pc:sldMkLst>
        <pc:picChg chg="add">
          <ac:chgData name="jami paparao" userId="6b6da341b582c467" providerId="LiveId" clId="{819F912F-5AD8-4541-A375-94A18BC23216}" dt="2026-07-11T05:10:27.609" v="1025" actId="22"/>
          <ac:picMkLst>
            <pc:docMk/>
            <pc:sldMk cId="2080303284" sldId="280"/>
            <ac:picMk id="7" creationId="{F2E6E8E0-789F-A551-3AA2-22AE8D1810E5}"/>
          </ac:picMkLst>
        </pc:picChg>
      </pc:sldChg>
      <pc:sldChg chg="add del">
        <pc:chgData name="jami paparao" userId="6b6da341b582c467" providerId="LiveId" clId="{819F912F-5AD8-4541-A375-94A18BC23216}" dt="2026-07-11T04:19:04.830" v="910" actId="2696"/>
        <pc:sldMkLst>
          <pc:docMk/>
          <pc:sldMk cId="2462721629" sldId="280"/>
        </pc:sldMkLst>
      </pc:sldChg>
      <pc:sldChg chg="add del">
        <pc:chgData name="jami paparao" userId="6b6da341b582c467" providerId="LiveId" clId="{819F912F-5AD8-4541-A375-94A18BC23216}" dt="2026-07-11T04:18:49.546" v="909" actId="47"/>
        <pc:sldMkLst>
          <pc:docMk/>
          <pc:sldMk cId="3772789303" sldId="281"/>
        </pc:sldMkLst>
      </pc:sldChg>
      <pc:sldChg chg="add del">
        <pc:chgData name="jami paparao" userId="6b6da341b582c467" providerId="LiveId" clId="{819F912F-5AD8-4541-A375-94A18BC23216}" dt="2026-07-11T04:25:07.637" v="948" actId="47"/>
        <pc:sldMkLst>
          <pc:docMk/>
          <pc:sldMk cId="1587620843" sldId="282"/>
        </pc:sldMkLst>
      </pc:sldChg>
      <pc:sldChg chg="add del">
        <pc:chgData name="jami paparao" userId="6b6da341b582c467" providerId="LiveId" clId="{819F912F-5AD8-4541-A375-94A18BC23216}" dt="2026-07-11T04:23:45.056" v="920" actId="47"/>
        <pc:sldMkLst>
          <pc:docMk/>
          <pc:sldMk cId="404064756" sldId="283"/>
        </pc:sldMkLst>
      </pc:sldChg>
      <pc:sldChg chg="add del ord">
        <pc:chgData name="jami paparao" userId="6b6da341b582c467" providerId="LiveId" clId="{819F912F-5AD8-4541-A375-94A18BC23216}" dt="2026-07-11T04:29:47.294" v="956" actId="47"/>
        <pc:sldMkLst>
          <pc:docMk/>
          <pc:sldMk cId="532318200" sldId="284"/>
        </pc:sldMkLst>
      </pc:sldChg>
      <pc:sldChg chg="addSp modSp new mod">
        <pc:chgData name="jami paparao" userId="6b6da341b582c467" providerId="LiveId" clId="{819F912F-5AD8-4541-A375-94A18BC23216}" dt="2026-07-11T05:10:05.634" v="1018" actId="1076"/>
        <pc:sldMkLst>
          <pc:docMk/>
          <pc:sldMk cId="3747021198" sldId="285"/>
        </pc:sldMkLst>
        <pc:spChg chg="add mod">
          <ac:chgData name="jami paparao" userId="6b6da341b582c467" providerId="LiveId" clId="{819F912F-5AD8-4541-A375-94A18BC23216}" dt="2026-07-11T03:51:12.109" v="656" actId="20577"/>
          <ac:spMkLst>
            <pc:docMk/>
            <pc:sldMk cId="3747021198" sldId="285"/>
            <ac:spMk id="3" creationId="{1FC56B19-9802-6E72-7768-66007479CC41}"/>
          </ac:spMkLst>
        </pc:spChg>
        <pc:graphicFrameChg chg="add mod modGraphic">
          <ac:chgData name="jami paparao" userId="6b6da341b582c467" providerId="LiveId" clId="{819F912F-5AD8-4541-A375-94A18BC23216}" dt="2026-07-11T04:04:47.355" v="825" actId="113"/>
          <ac:graphicFrameMkLst>
            <pc:docMk/>
            <pc:sldMk cId="3747021198" sldId="285"/>
            <ac:graphicFrameMk id="4" creationId="{0997ABBD-23EB-53EE-947F-1327C1CEF6F9}"/>
          </ac:graphicFrameMkLst>
        </pc:graphicFrameChg>
        <pc:picChg chg="add mod">
          <ac:chgData name="jami paparao" userId="6b6da341b582c467" providerId="LiveId" clId="{819F912F-5AD8-4541-A375-94A18BC23216}" dt="2026-07-11T05:10:05.634" v="1018" actId="1076"/>
          <ac:picMkLst>
            <pc:docMk/>
            <pc:sldMk cId="3747021198" sldId="285"/>
            <ac:picMk id="5" creationId="{BAA6A6D8-B9D5-7DA8-85F9-4C162F4A7A8F}"/>
          </ac:picMkLst>
        </pc:picChg>
        <pc:picChg chg="add mod">
          <ac:chgData name="jami paparao" userId="6b6da341b582c467" providerId="LiveId" clId="{819F912F-5AD8-4541-A375-94A18BC23216}" dt="2026-07-11T03:54:43.685" v="765" actId="1076"/>
          <ac:picMkLst>
            <pc:docMk/>
            <pc:sldMk cId="3747021198" sldId="285"/>
            <ac:picMk id="6" creationId="{3899849A-3080-3693-6CFC-4A3E864F33DF}"/>
          </ac:picMkLst>
        </pc:picChg>
        <pc:picChg chg="add mod">
          <ac:chgData name="jami paparao" userId="6b6da341b582c467" providerId="LiveId" clId="{819F912F-5AD8-4541-A375-94A18BC23216}" dt="2026-07-11T03:56:02.027" v="779" actId="1076"/>
          <ac:picMkLst>
            <pc:docMk/>
            <pc:sldMk cId="3747021198" sldId="285"/>
            <ac:picMk id="8" creationId="{C0D5109C-FC61-C559-20EB-9E416EB4DCAE}"/>
          </ac:picMkLst>
        </pc:picChg>
        <pc:picChg chg="add mod modCrop">
          <ac:chgData name="jami paparao" userId="6b6da341b582c467" providerId="LiveId" clId="{819F912F-5AD8-4541-A375-94A18BC23216}" dt="2026-07-11T03:59:11.733" v="790"/>
          <ac:picMkLst>
            <pc:docMk/>
            <pc:sldMk cId="3747021198" sldId="285"/>
            <ac:picMk id="10" creationId="{9E854626-7114-8B7F-36D3-57EAB5B5B824}"/>
          </ac:picMkLst>
        </pc:picChg>
      </pc:sldChg>
      <pc:sldChg chg="addSp delSp add mod">
        <pc:chgData name="jami paparao" userId="6b6da341b582c467" providerId="LiveId" clId="{819F912F-5AD8-4541-A375-94A18BC23216}" dt="2026-07-11T05:10:29.329" v="1026" actId="22"/>
        <pc:sldMkLst>
          <pc:docMk/>
          <pc:sldMk cId="4024994386" sldId="454"/>
        </pc:sldMkLst>
        <pc:spChg chg="add">
          <ac:chgData name="jami paparao" userId="6b6da341b582c467" providerId="LiveId" clId="{819F912F-5AD8-4541-A375-94A18BC23216}" dt="2026-07-11T04:37:56.339" v="973" actId="22"/>
          <ac:spMkLst>
            <pc:docMk/>
            <pc:sldMk cId="4024994386" sldId="454"/>
            <ac:spMk id="4" creationId="{C17C8E91-36B0-C121-4B5B-C0F904D8FB2E}"/>
          </ac:spMkLst>
        </pc:spChg>
        <pc:spChg chg="del">
          <ac:chgData name="jami paparao" userId="6b6da341b582c467" providerId="LiveId" clId="{819F912F-5AD8-4541-A375-94A18BC23216}" dt="2026-07-11T04:16:59.252" v="871" actId="478"/>
          <ac:spMkLst>
            <pc:docMk/>
            <pc:sldMk cId="4024994386" sldId="454"/>
            <ac:spMk id="5" creationId="{7CDD455C-ADF5-A504-9823-8BCCF876C50E}"/>
          </ac:spMkLst>
        </pc:spChg>
        <pc:spChg chg="add">
          <ac:chgData name="jami paparao" userId="6b6da341b582c467" providerId="LiveId" clId="{819F912F-5AD8-4541-A375-94A18BC23216}" dt="2026-07-11T04:17:01.372" v="873" actId="22"/>
          <ac:spMkLst>
            <pc:docMk/>
            <pc:sldMk cId="4024994386" sldId="454"/>
            <ac:spMk id="6" creationId="{CCA0A8A1-B81E-CAE4-01C9-3E9EC1BD7221}"/>
          </ac:spMkLst>
        </pc:spChg>
        <pc:picChg chg="del">
          <ac:chgData name="jami paparao" userId="6b6da341b582c467" providerId="LiveId" clId="{819F912F-5AD8-4541-A375-94A18BC23216}" dt="2026-07-11T04:16:59.962" v="872" actId="478"/>
          <ac:picMkLst>
            <pc:docMk/>
            <pc:sldMk cId="4024994386" sldId="454"/>
            <ac:picMk id="3" creationId="{277EE39C-E5D0-8582-1C2C-D0EF63433882}"/>
          </ac:picMkLst>
        </pc:picChg>
        <pc:picChg chg="add">
          <ac:chgData name="jami paparao" userId="6b6da341b582c467" providerId="LiveId" clId="{819F912F-5AD8-4541-A375-94A18BC23216}" dt="2026-07-11T05:10:29.329" v="1026" actId="22"/>
          <ac:picMkLst>
            <pc:docMk/>
            <pc:sldMk cId="4024994386" sldId="454"/>
            <ac:picMk id="5" creationId="{C809F9F6-F2CD-56EF-0C7F-781BAD94C456}"/>
          </ac:picMkLst>
        </pc:picChg>
        <pc:picChg chg="add">
          <ac:chgData name="jami paparao" userId="6b6da341b582c467" providerId="LiveId" clId="{819F912F-5AD8-4541-A375-94A18BC23216}" dt="2026-07-11T04:17:01.372" v="873" actId="22"/>
          <ac:picMkLst>
            <pc:docMk/>
            <pc:sldMk cId="4024994386" sldId="454"/>
            <ac:picMk id="8" creationId="{77CDED1A-5D19-1FC1-81BE-8B6C7D3678EE}"/>
          </ac:picMkLst>
        </pc:picChg>
      </pc:sldChg>
      <pc:sldChg chg="add del">
        <pc:chgData name="jami paparao" userId="6b6da341b582c467" providerId="LiveId" clId="{819F912F-5AD8-4541-A375-94A18BC23216}" dt="2026-07-11T04:11:15.594" v="869" actId="47"/>
        <pc:sldMkLst>
          <pc:docMk/>
          <pc:sldMk cId="3599689936" sldId="465"/>
        </pc:sldMkLst>
      </pc:sldChg>
      <pc:sldChg chg="addSp delSp modSp add mod">
        <pc:chgData name="jami paparao" userId="6b6da341b582c467" providerId="LiveId" clId="{819F912F-5AD8-4541-A375-94A18BC23216}" dt="2026-07-11T05:10:09.251" v="1019" actId="22"/>
        <pc:sldMkLst>
          <pc:docMk/>
          <pc:sldMk cId="1656088788" sldId="466"/>
        </pc:sldMkLst>
        <pc:spChg chg="mod">
          <ac:chgData name="jami paparao" userId="6b6da341b582c467" providerId="LiveId" clId="{819F912F-5AD8-4541-A375-94A18BC23216}" dt="2026-07-11T04:17:35.572" v="876" actId="20577"/>
          <ac:spMkLst>
            <pc:docMk/>
            <pc:sldMk cId="1656088788" sldId="466"/>
            <ac:spMk id="5" creationId="{38E2A966-7CB5-3CE2-5702-D6BF623F5440}"/>
          </ac:spMkLst>
        </pc:spChg>
        <pc:picChg chg="del">
          <ac:chgData name="jami paparao" userId="6b6da341b582c467" providerId="LiveId" clId="{819F912F-5AD8-4541-A375-94A18BC23216}" dt="2026-07-11T04:10:54.763" v="866" actId="478"/>
          <ac:picMkLst>
            <pc:docMk/>
            <pc:sldMk cId="1656088788" sldId="466"/>
            <ac:picMk id="2" creationId="{C5597B05-DFAA-D0D8-6D4D-70AAFB041DD5}"/>
          </ac:picMkLst>
        </pc:picChg>
        <pc:picChg chg="add">
          <ac:chgData name="jami paparao" userId="6b6da341b582c467" providerId="LiveId" clId="{819F912F-5AD8-4541-A375-94A18BC23216}" dt="2026-07-11T05:10:09.251" v="1019" actId="22"/>
          <ac:picMkLst>
            <pc:docMk/>
            <pc:sldMk cId="1656088788" sldId="466"/>
            <ac:picMk id="4" creationId="{E15DA6F3-D6E4-CCC5-9B9E-1ED6938203BD}"/>
          </ac:picMkLst>
        </pc:picChg>
        <pc:picChg chg="add mod">
          <ac:chgData name="jami paparao" userId="6b6da341b582c467" providerId="LiveId" clId="{819F912F-5AD8-4541-A375-94A18BC23216}" dt="2026-07-11T04:11:05.957" v="868" actId="14100"/>
          <ac:picMkLst>
            <pc:docMk/>
            <pc:sldMk cId="1656088788" sldId="466"/>
            <ac:picMk id="6" creationId="{97E37C97-E028-5682-CDE3-9DB6F7902E14}"/>
          </ac:picMkLst>
        </pc:picChg>
      </pc:sldChg>
      <pc:sldChg chg="add del">
        <pc:chgData name="jami paparao" userId="6b6da341b582c467" providerId="LiveId" clId="{819F912F-5AD8-4541-A375-94A18BC23216}" dt="2026-07-11T04:21:45.038" v="912" actId="47"/>
        <pc:sldMkLst>
          <pc:docMk/>
          <pc:sldMk cId="1490999229" sldId="467"/>
        </pc:sldMkLst>
      </pc:sldChg>
      <pc:sldChg chg="addSp modSp add mod">
        <pc:chgData name="jami paparao" userId="6b6da341b582c467" providerId="LiveId" clId="{819F912F-5AD8-4541-A375-94A18BC23216}" dt="2026-07-11T05:10:18.953" v="1021" actId="1076"/>
        <pc:sldMkLst>
          <pc:docMk/>
          <pc:sldMk cId="1094673872" sldId="471"/>
        </pc:sldMkLst>
        <pc:picChg chg="add mod">
          <ac:chgData name="jami paparao" userId="6b6da341b582c467" providerId="LiveId" clId="{819F912F-5AD8-4541-A375-94A18BC23216}" dt="2026-07-11T05:10:18.953" v="1021" actId="1076"/>
          <ac:picMkLst>
            <pc:docMk/>
            <pc:sldMk cId="1094673872" sldId="471"/>
            <ac:picMk id="5" creationId="{A3E1684F-8E5A-8A8B-9486-AC9AD3820562}"/>
          </ac:picMkLst>
        </pc:picChg>
      </pc:sldChg>
      <pc:sldChg chg="addSp modSp add mod">
        <pc:chgData name="jami paparao" userId="6b6da341b582c467" providerId="LiveId" clId="{819F912F-5AD8-4541-A375-94A18BC23216}" dt="2026-07-11T05:10:21.567" v="1022" actId="22"/>
        <pc:sldMkLst>
          <pc:docMk/>
          <pc:sldMk cId="111133664" sldId="472"/>
        </pc:sldMkLst>
        <pc:spChg chg="mod">
          <ac:chgData name="jami paparao" userId="6b6da341b582c467" providerId="LiveId" clId="{819F912F-5AD8-4541-A375-94A18BC23216}" dt="2026-07-11T04:17:59.268" v="883" actId="14100"/>
          <ac:spMkLst>
            <pc:docMk/>
            <pc:sldMk cId="111133664" sldId="472"/>
            <ac:spMk id="4" creationId="{E2A652BB-86D0-167C-CBF0-A1E28F603494}"/>
          </ac:spMkLst>
        </pc:spChg>
        <pc:picChg chg="add">
          <ac:chgData name="jami paparao" userId="6b6da341b582c467" providerId="LiveId" clId="{819F912F-5AD8-4541-A375-94A18BC23216}" dt="2026-07-11T05:10:21.567" v="1022" actId="22"/>
          <ac:picMkLst>
            <pc:docMk/>
            <pc:sldMk cId="111133664" sldId="472"/>
            <ac:picMk id="6" creationId="{76E76210-0C16-C0A8-1037-6A38B100820C}"/>
          </ac:picMkLst>
        </pc:picChg>
      </pc:sldChg>
      <pc:sldChg chg="add del">
        <pc:chgData name="jami paparao" userId="6b6da341b582c467" providerId="LiveId" clId="{819F912F-5AD8-4541-A375-94A18BC23216}" dt="2026-07-11T04:16:11.156" v="870" actId="47"/>
        <pc:sldMkLst>
          <pc:docMk/>
          <pc:sldMk cId="4165237988" sldId="473"/>
        </pc:sldMkLst>
      </pc:sldChg>
      <pc:sldChg chg="addSp modSp add mod">
        <pc:chgData name="jami paparao" userId="6b6da341b582c467" providerId="LiveId" clId="{819F912F-5AD8-4541-A375-94A18BC23216}" dt="2026-07-11T05:10:23.479" v="1023" actId="22"/>
        <pc:sldMkLst>
          <pc:docMk/>
          <pc:sldMk cId="1433759887" sldId="474"/>
        </pc:sldMkLst>
        <pc:spChg chg="mod">
          <ac:chgData name="jami paparao" userId="6b6da341b582c467" providerId="LiveId" clId="{819F912F-5AD8-4541-A375-94A18BC23216}" dt="2026-07-11T04:18:23.595" v="908" actId="313"/>
          <ac:spMkLst>
            <pc:docMk/>
            <pc:sldMk cId="1433759887" sldId="474"/>
            <ac:spMk id="2" creationId="{CC46EDF7-E8AF-F558-167A-7CAE16D5016F}"/>
          </ac:spMkLst>
        </pc:spChg>
        <pc:picChg chg="add">
          <ac:chgData name="jami paparao" userId="6b6da341b582c467" providerId="LiveId" clId="{819F912F-5AD8-4541-A375-94A18BC23216}" dt="2026-07-11T05:10:23.479" v="1023" actId="22"/>
          <ac:picMkLst>
            <pc:docMk/>
            <pc:sldMk cId="1433759887" sldId="474"/>
            <ac:picMk id="5" creationId="{B35ABD45-9428-FDB0-DDE1-13C08E75A504}"/>
          </ac:picMkLst>
        </pc:picChg>
      </pc:sldChg>
      <pc:sldChg chg="addSp modSp new mod">
        <pc:chgData name="jami paparao" userId="6b6da341b582c467" providerId="LiveId" clId="{819F912F-5AD8-4541-A375-94A18BC23216}" dt="2026-07-11T05:10:44.974" v="1032" actId="22"/>
        <pc:sldMkLst>
          <pc:docMk/>
          <pc:sldMk cId="558696688" sldId="475"/>
        </pc:sldMkLst>
        <pc:picChg chg="add mod modCrop">
          <ac:chgData name="jami paparao" userId="6b6da341b582c467" providerId="LiveId" clId="{819F912F-5AD8-4541-A375-94A18BC23216}" dt="2026-07-11T04:35:02.619" v="970" actId="14100"/>
          <ac:picMkLst>
            <pc:docMk/>
            <pc:sldMk cId="558696688" sldId="475"/>
            <ac:picMk id="3" creationId="{0104D88F-5877-DEDB-53BF-166D7E319CD1}"/>
          </ac:picMkLst>
        </pc:picChg>
        <pc:picChg chg="add">
          <ac:chgData name="jami paparao" userId="6b6da341b582c467" providerId="LiveId" clId="{819F912F-5AD8-4541-A375-94A18BC23216}" dt="2026-07-11T05:10:44.974" v="1032" actId="22"/>
          <ac:picMkLst>
            <pc:docMk/>
            <pc:sldMk cId="558696688" sldId="475"/>
            <ac:picMk id="4" creationId="{C109CC54-2B7B-8E85-53E6-CB004C40DF9D}"/>
          </ac:picMkLst>
        </pc:picChg>
      </pc:sldChg>
      <pc:sldChg chg="new del">
        <pc:chgData name="jami paparao" userId="6b6da341b582c467" providerId="LiveId" clId="{819F912F-5AD8-4541-A375-94A18BC23216}" dt="2026-07-11T04:33:13.810" v="958" actId="47"/>
        <pc:sldMkLst>
          <pc:docMk/>
          <pc:sldMk cId="1504849620" sldId="475"/>
        </pc:sldMkLst>
      </pc:sldChg>
      <pc:sldChg chg="addSp modSp new mod">
        <pc:chgData name="jami paparao" userId="6b6da341b582c467" providerId="LiveId" clId="{819F912F-5AD8-4541-A375-94A18BC23216}" dt="2026-07-11T05:10:31.364" v="1027" actId="22"/>
        <pc:sldMkLst>
          <pc:docMk/>
          <pc:sldMk cId="4132280117" sldId="476"/>
        </pc:sldMkLst>
        <pc:spChg chg="add mod">
          <ac:chgData name="jami paparao" userId="6b6da341b582c467" providerId="LiveId" clId="{819F912F-5AD8-4541-A375-94A18BC23216}" dt="2026-07-11T04:38:08.153" v="991" actId="20577"/>
          <ac:spMkLst>
            <pc:docMk/>
            <pc:sldMk cId="4132280117" sldId="476"/>
            <ac:spMk id="3" creationId="{EA4E2902-69E8-773C-8008-ED82F7DDE0B9}"/>
          </ac:spMkLst>
        </pc:spChg>
        <pc:picChg chg="add">
          <ac:chgData name="jami paparao" userId="6b6da341b582c467" providerId="LiveId" clId="{819F912F-5AD8-4541-A375-94A18BC23216}" dt="2026-07-11T05:10:31.364" v="1027" actId="22"/>
          <ac:picMkLst>
            <pc:docMk/>
            <pc:sldMk cId="4132280117" sldId="476"/>
            <ac:picMk id="4" creationId="{7C898CB4-6BE0-C55D-CFC2-E0B56D0EB716}"/>
          </ac:picMkLst>
        </pc:picChg>
        <pc:picChg chg="add mod">
          <ac:chgData name="jami paparao" userId="6b6da341b582c467" providerId="LiveId" clId="{819F912F-5AD8-4541-A375-94A18BC23216}" dt="2026-07-11T04:42:48.665" v="1007" actId="1036"/>
          <ac:picMkLst>
            <pc:docMk/>
            <pc:sldMk cId="4132280117" sldId="476"/>
            <ac:picMk id="5" creationId="{D63F7625-7E45-276C-97EE-35B2B5E5AE14}"/>
          </ac:picMkLst>
        </pc:picChg>
      </pc:sldChg>
      <pc:sldChg chg="addSp modSp new mod">
        <pc:chgData name="jami paparao" userId="6b6da341b582c467" providerId="LiveId" clId="{819F912F-5AD8-4541-A375-94A18BC23216}" dt="2026-07-11T05:10:48.064" v="1033" actId="22"/>
        <pc:sldMkLst>
          <pc:docMk/>
          <pc:sldMk cId="2922377836" sldId="477"/>
        </pc:sldMkLst>
        <pc:picChg chg="add mod">
          <ac:chgData name="jami paparao" userId="6b6da341b582c467" providerId="LiveId" clId="{819F912F-5AD8-4541-A375-94A18BC23216}" dt="2026-07-11T05:02:01.549" v="1015" actId="14100"/>
          <ac:picMkLst>
            <pc:docMk/>
            <pc:sldMk cId="2922377836" sldId="477"/>
            <ac:picMk id="3" creationId="{0BA94FAA-09D6-3024-BFD2-777909BF5A56}"/>
          </ac:picMkLst>
        </pc:picChg>
        <pc:picChg chg="add">
          <ac:chgData name="jami paparao" userId="6b6da341b582c467" providerId="LiveId" clId="{819F912F-5AD8-4541-A375-94A18BC23216}" dt="2026-07-11T05:10:48.064" v="1033" actId="22"/>
          <ac:picMkLst>
            <pc:docMk/>
            <pc:sldMk cId="2922377836" sldId="477"/>
            <ac:picMk id="4" creationId="{5A024940-5227-2B50-6C6B-D949EFA2861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2744B2-424E-4EF4-A6EF-C66494F97C98}" type="datetimeFigureOut">
              <a:rPr lang="en-IN" smtClean="0"/>
              <a:t>21-09-2026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68F5F-2803-43F0-9D37-6B51204CEDA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229046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168F5F-2803-43F0-9D37-6B51204CEDA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6948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344B96-2962-62A0-0BF1-A11A22E5D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3C741-8C83-4394-9921-FC8945D443A4}" type="slidenum">
              <a:rPr lang="en-IN" smtClean="0"/>
              <a:t>‹#›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B1E38E-C1B8-F9C3-AC9B-C8B7F2CD97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" r="52515"/>
          <a:stretch/>
        </p:blipFill>
        <p:spPr>
          <a:xfrm>
            <a:off x="7884831" y="-1"/>
            <a:ext cx="4307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94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5508B4-57ED-270C-E82F-4EEC12766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10051"/>
          <a:stretch/>
        </p:blipFill>
        <p:spPr>
          <a:xfrm rot="16200000">
            <a:off x="8494381" y="3160381"/>
            <a:ext cx="6858001" cy="537236"/>
          </a:xfrm>
          <a:prstGeom prst="rect">
            <a:avLst/>
          </a:prstGeom>
        </p:spPr>
      </p:pic>
      <p:pic>
        <p:nvPicPr>
          <p:cNvPr id="7" name="Picture 6" descr="A logo with a design on it&#10;&#10;AI-generated content may be incorrect.">
            <a:extLst>
              <a:ext uri="{FF2B5EF4-FFF2-40B4-BE49-F238E27FC236}">
                <a16:creationId xmlns:a16="http://schemas.microsoft.com/office/drawing/2014/main" id="{D3267772-443F-A72D-734D-09CC82D01D9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669" y="175164"/>
            <a:ext cx="520817" cy="5743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55549E-5E09-8E64-6362-3B5854EC3989}"/>
              </a:ext>
            </a:extLst>
          </p:cNvPr>
          <p:cNvSpPr txBox="1"/>
          <p:nvPr userDrawn="1"/>
        </p:nvSpPr>
        <p:spPr>
          <a:xfrm>
            <a:off x="3787643" y="6429939"/>
            <a:ext cx="4616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ea typeface="Georgia"/>
                <a:cs typeface="Georgia"/>
                <a:sym typeface="Georgia"/>
              </a:rPr>
              <a:t>Engine Research Laboratory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D0C95C-4096-6B26-3319-8B2E0BB228F9}"/>
              </a:ext>
            </a:extLst>
          </p:cNvPr>
          <p:cNvSpPr txBox="1"/>
          <p:nvPr userDrawn="1"/>
        </p:nvSpPr>
        <p:spPr>
          <a:xfrm>
            <a:off x="242029" y="6483800"/>
            <a:ext cx="24313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fld id="{FAE7B6C0-0C31-403A-8273-517537369A9E}" type="datetime2">
              <a:rPr lang="en-US" sz="1200" b="1" smtClean="0">
                <a:solidFill>
                  <a:schemeClr val="tx2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Georgia"/>
                <a:cs typeface="Georgia"/>
                <a:sym typeface="Georgia"/>
              </a:rPr>
              <a:t>Monday, September 21, 2026</a:t>
            </a:fld>
            <a:endParaRPr lang="en-US" sz="1100" b="1" dirty="0">
              <a:solidFill>
                <a:schemeClr val="tx2">
                  <a:lumMod val="75000"/>
                  <a:lumOff val="25000"/>
                </a:schemeClr>
              </a:solidFill>
              <a:latin typeface="Lato" panose="020F0502020204030203" pitchFamily="34" charset="0"/>
              <a:ea typeface="Georgia"/>
              <a:cs typeface="Georgia"/>
              <a:sym typeface="Georgi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30213B-503F-7133-9CD2-9058D39EFC63}"/>
              </a:ext>
            </a:extLst>
          </p:cNvPr>
          <p:cNvSpPr txBox="1"/>
          <p:nvPr userDrawn="1"/>
        </p:nvSpPr>
        <p:spPr>
          <a:xfrm>
            <a:off x="11201383" y="6513559"/>
            <a:ext cx="7485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fld id="{5055F7C0-B68A-4B8A-B992-8BCF3715F464}" type="slidenum">
              <a:rPr lang="en-US" sz="1600" b="1" smtClean="0">
                <a:solidFill>
                  <a:srgbClr val="FF0000"/>
                </a:solidFill>
                <a:latin typeface="Lato" panose="020F0502020204030203" pitchFamily="34" charset="0"/>
                <a:ea typeface="Georgia"/>
                <a:cs typeface="Georgia"/>
                <a:sym typeface="Georgia"/>
              </a:rPr>
              <a:t>‹#›</a:t>
            </a:fld>
            <a:endParaRPr lang="en-US" sz="1400" b="1" dirty="0">
              <a:solidFill>
                <a:srgbClr val="FF0000"/>
              </a:solidFill>
              <a:latin typeface="Lato" panose="020F0502020204030203" pitchFamily="34" charset="0"/>
              <a:ea typeface="Georgia"/>
              <a:cs typeface="Georgia"/>
              <a:sym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717391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2BDFA-FA20-B0F6-CD86-43D1174B2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B1E4A-ADA1-7651-5F8E-E9316A942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587E3-016A-BE27-6114-6CA68D2DE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E0709-8107-48B2-A96D-2256BA2F1EAB}" type="datetime2">
              <a:rPr lang="en-IN" smtClean="0"/>
              <a:t>Monday, 21 September 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D0A3E-A13C-9FB1-8792-DC59E77A8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40C1C-F34F-41BB-7D6B-1AEE8017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3C741-8C83-4394-9921-FC8945D443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0392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76CEBB64-EA80-98D5-0419-A561555B9134}"/>
              </a:ext>
            </a:extLst>
          </p:cNvPr>
          <p:cNvGraphicFramePr>
            <a:graphicFrameLocks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551519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6CEBB64-EA80-98D5-0419-A561555B91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305178-2198-9DB6-7CDB-31017D6EC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25AFAD-7EC7-C8CA-32EB-B9979A124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01CF59-47C3-A718-D13A-2BBC818D47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BE0709-8107-48B2-A96D-2256BA2F1EAB}" type="datetime2">
              <a:rPr lang="en-IN" smtClean="0"/>
              <a:t>Monday, 21 September 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0DC24-870A-44BF-D79E-80C140CD4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A3E53C-306E-D175-E12A-CEBC34FF0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B3C741-8C83-4394-9921-FC8945D443A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494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57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56ECA5-D534-7CAC-ACF7-A009F64552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" r="52515"/>
          <a:stretch/>
        </p:blipFill>
        <p:spPr>
          <a:xfrm>
            <a:off x="7884020" y="0"/>
            <a:ext cx="430798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E8D59E-F5E8-F69A-1C83-3003716A3987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36" r="88448" b="14541"/>
          <a:stretch/>
        </p:blipFill>
        <p:spPr>
          <a:xfrm>
            <a:off x="11995083" y="6263864"/>
            <a:ext cx="232849" cy="6427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773ADD-AAAB-7317-A7CC-A0215592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023" b="76568"/>
          <a:stretch/>
        </p:blipFill>
        <p:spPr>
          <a:xfrm>
            <a:off x="7919952" y="6370265"/>
            <a:ext cx="900198" cy="510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2763D1-1880-D542-BBAD-691938FCB527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88" r="75987" b="48107"/>
          <a:stretch/>
        </p:blipFill>
        <p:spPr>
          <a:xfrm>
            <a:off x="10540911" y="6263864"/>
            <a:ext cx="482600" cy="6427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AE9396-A559-621F-1505-82D1F0970892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73" b="76568"/>
          <a:stretch/>
        </p:blipFill>
        <p:spPr>
          <a:xfrm>
            <a:off x="8820150" y="6370265"/>
            <a:ext cx="895396" cy="510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AD19C44-3619-B55C-3D97-A1ABD17B151D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6" t="57436" r="57941" b="14541"/>
          <a:stretch/>
        </p:blipFill>
        <p:spPr>
          <a:xfrm>
            <a:off x="9715546" y="6263864"/>
            <a:ext cx="482600" cy="6427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9B7D61-32F8-D9A1-E391-0BAE58C7CBE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85" t="57436" b="14541"/>
          <a:stretch/>
        </p:blipFill>
        <p:spPr>
          <a:xfrm>
            <a:off x="10927722" y="6266264"/>
            <a:ext cx="1092761" cy="6427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F5F0A9B-4401-B350-E73E-61DB877126F5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7" t="23788" r="50433" b="48107"/>
          <a:stretch/>
        </p:blipFill>
        <p:spPr>
          <a:xfrm>
            <a:off x="10173284" y="6263864"/>
            <a:ext cx="374022" cy="642701"/>
          </a:xfrm>
          <a:prstGeom prst="rect">
            <a:avLst/>
          </a:prstGeom>
        </p:spPr>
      </p:pic>
      <p:pic>
        <p:nvPicPr>
          <p:cNvPr id="15" name="Picture 14" descr="A logo with a design on it&#10;&#10;AI-generated content may be incorrect.">
            <a:extLst>
              <a:ext uri="{FF2B5EF4-FFF2-40B4-BE49-F238E27FC236}">
                <a16:creationId xmlns:a16="http://schemas.microsoft.com/office/drawing/2014/main" id="{0C094566-050A-5BAD-7CFE-7D196B5115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764" y="2250550"/>
            <a:ext cx="2191367" cy="2416700"/>
          </a:xfrm>
          <a:prstGeom prst="rect">
            <a:avLst/>
          </a:prstGeom>
        </p:spPr>
      </p:pic>
      <p:sp>
        <p:nvSpPr>
          <p:cNvPr id="2" name="object 3">
            <a:extLst>
              <a:ext uri="{FF2B5EF4-FFF2-40B4-BE49-F238E27FC236}">
                <a16:creationId xmlns:a16="http://schemas.microsoft.com/office/drawing/2014/main" id="{D21A037D-AA29-08E9-D65B-76CB5214A5C6}"/>
              </a:ext>
            </a:extLst>
          </p:cNvPr>
          <p:cNvSpPr txBox="1"/>
          <p:nvPr/>
        </p:nvSpPr>
        <p:spPr>
          <a:xfrm>
            <a:off x="1460747" y="2545515"/>
            <a:ext cx="4962525" cy="1890902"/>
          </a:xfrm>
          <a:prstGeom prst="rect">
            <a:avLst/>
          </a:prstGeom>
        </p:spPr>
        <p:txBody>
          <a:bodyPr vert="horz" wrap="square" lIns="0" tIns="120015" rIns="0" bIns="0" rtlCol="0">
            <a:spAutoFit/>
          </a:bodyPr>
          <a:lstStyle/>
          <a:p>
            <a:pPr marL="9525" algn="ctr">
              <a:spcBef>
                <a:spcPts val="945"/>
              </a:spcBef>
            </a:pPr>
            <a:r>
              <a:rPr sz="2000" b="1" dirty="0">
                <a:solidFill>
                  <a:srgbClr val="3E3E3E"/>
                </a:solidFill>
                <a:latin typeface="Times New Roman"/>
                <a:cs typeface="Times New Roman"/>
              </a:rPr>
              <a:t>Presented</a:t>
            </a:r>
            <a:r>
              <a:rPr sz="2000" b="1" spc="-38" dirty="0">
                <a:solidFill>
                  <a:srgbClr val="3E3E3E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3E3E3E"/>
                </a:solidFill>
                <a:latin typeface="Times New Roman"/>
                <a:cs typeface="Times New Roman"/>
              </a:rPr>
              <a:t>by</a:t>
            </a:r>
            <a:endParaRPr lang="en-US" sz="2000" b="1" dirty="0">
              <a:solidFill>
                <a:srgbClr val="3E3E3E"/>
              </a:solidFill>
              <a:latin typeface="Times New Roman"/>
              <a:cs typeface="Times New Roman"/>
            </a:endParaRPr>
          </a:p>
          <a:p>
            <a:pPr marL="9525" algn="ctr">
              <a:spcBef>
                <a:spcPts val="945"/>
              </a:spcBef>
            </a:pPr>
            <a:r>
              <a:rPr lang="en-IN" sz="2000" b="1" spc="-19" dirty="0">
                <a:solidFill>
                  <a:srgbClr val="FF0000"/>
                </a:solidFill>
                <a:latin typeface="Times New Roman"/>
                <a:cs typeface="Times New Roman"/>
              </a:rPr>
              <a:t>Student X</a:t>
            </a:r>
          </a:p>
          <a:p>
            <a:pPr marL="9525" algn="ctr">
              <a:spcBef>
                <a:spcPts val="945"/>
              </a:spcBef>
            </a:pPr>
            <a:r>
              <a:rPr lang="en-IN" sz="2000" b="1" spc="-19" dirty="0">
                <a:solidFill>
                  <a:srgbClr val="FF0000"/>
                </a:solidFill>
                <a:latin typeface="Times New Roman"/>
                <a:cs typeface="Times New Roman"/>
              </a:rPr>
              <a:t>Roll No. X</a:t>
            </a:r>
            <a:b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</a:b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Department of X</a:t>
            </a:r>
            <a:b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</a:b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IIT Jodhpur 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18BCEC-781D-09D2-4BD9-B955918B7368}"/>
              </a:ext>
            </a:extLst>
          </p:cNvPr>
          <p:cNvSpPr txBox="1"/>
          <p:nvPr/>
        </p:nvSpPr>
        <p:spPr>
          <a:xfrm>
            <a:off x="461894" y="5294165"/>
            <a:ext cx="6960230" cy="761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" algn="ctr">
              <a:spcBef>
                <a:spcPts val="945"/>
              </a:spcBef>
            </a:pPr>
            <a:r>
              <a:rPr lang="en-US" sz="1800" b="1" dirty="0">
                <a:solidFill>
                  <a:srgbClr val="3E3E3E"/>
                </a:solidFill>
                <a:latin typeface="Times New Roman"/>
                <a:cs typeface="Times New Roman"/>
              </a:rPr>
              <a:t>Under the Supervision</a:t>
            </a:r>
            <a:r>
              <a:rPr lang="en-US" b="1" dirty="0">
                <a:solidFill>
                  <a:srgbClr val="3E3E3E"/>
                </a:solidFill>
                <a:latin typeface="Times New Roman"/>
                <a:cs typeface="Times New Roman"/>
              </a:rPr>
              <a:t> of</a:t>
            </a:r>
            <a:r>
              <a:rPr lang="en-US" sz="1800" b="1" spc="-23" dirty="0">
                <a:solidFill>
                  <a:srgbClr val="3E3E3E"/>
                </a:solidFill>
                <a:latin typeface="Times New Roman"/>
                <a:cs typeface="Times New Roman"/>
              </a:rPr>
              <a:t> </a:t>
            </a:r>
          </a:p>
          <a:p>
            <a:pPr marL="9525" algn="ctr">
              <a:spcBef>
                <a:spcPts val="945"/>
              </a:spcBef>
            </a:pPr>
            <a:r>
              <a:rPr lang="en-US" sz="1800" b="1" spc="-19" dirty="0">
                <a:solidFill>
                  <a:srgbClr val="FF0000"/>
                </a:solidFill>
                <a:latin typeface="Times New Roman"/>
                <a:cs typeface="Times New Roman"/>
              </a:rPr>
              <a:t>Dr. Srijit Biswas</a:t>
            </a:r>
          </a:p>
        </p:txBody>
      </p:sp>
      <p:sp>
        <p:nvSpPr>
          <p:cNvPr id="4" name="SK-1-text-6">
            <a:extLst>
              <a:ext uri="{FF2B5EF4-FFF2-40B4-BE49-F238E27FC236}">
                <a16:creationId xmlns:a16="http://schemas.microsoft.com/office/drawing/2014/main" id="{814E303B-410D-65FC-E097-D1F9066A4F31}"/>
              </a:ext>
            </a:extLst>
          </p:cNvPr>
          <p:cNvSpPr/>
          <p:nvPr/>
        </p:nvSpPr>
        <p:spPr>
          <a:xfrm>
            <a:off x="0" y="1038600"/>
            <a:ext cx="7884020" cy="13409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IN" sz="4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Format for Power Point Presentation</a:t>
            </a:r>
          </a:p>
          <a:p>
            <a:pPr marL="0" indent="0" algn="ctr">
              <a:lnSpc>
                <a:spcPts val="5280"/>
              </a:lnSpc>
              <a:buNone/>
            </a:pPr>
            <a:endParaRPr lang="en-US" sz="40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39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0.046296295 L 0 0 E" pathEditMode="relative" ptsTypes="">
                                      <p:cBhvr>
                                        <p:cTn id="9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1FC56B19-9802-6E72-7768-66007479CC41}"/>
              </a:ext>
            </a:extLst>
          </p:cNvPr>
          <p:cNvSpPr/>
          <p:nvPr/>
        </p:nvSpPr>
        <p:spPr>
          <a:xfrm>
            <a:off x="580103" y="365387"/>
            <a:ext cx="9438967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indent="0">
              <a:lnSpc>
                <a:spcPts val="3000"/>
              </a:lnSpc>
              <a:buNone/>
            </a:pPr>
            <a:r>
              <a:rPr lang="en-US" sz="3200" b="1" dirty="0">
                <a:solidFill>
                  <a:srgbClr val="C00000"/>
                </a:solidFill>
                <a:latin typeface="Lato" panose="020F0502020204030203" pitchFamily="34" charset="0"/>
              </a:rPr>
              <a:t>Outline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A6A6D8-B9D5-7DA8-85F9-4C162F4A7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60000" y="142193"/>
            <a:ext cx="604194" cy="60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21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7B4D182-A7B9-5D52-416B-4DA2F73B7297}"/>
              </a:ext>
            </a:extLst>
          </p:cNvPr>
          <p:cNvSpPr/>
          <p:nvPr/>
        </p:nvSpPr>
        <p:spPr>
          <a:xfrm>
            <a:off x="2017633" y="3048000"/>
            <a:ext cx="8156734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t"/>
          <a:lstStyle/>
          <a:p>
            <a:pPr indent="0" algn="ctr">
              <a:lnSpc>
                <a:spcPts val="3000"/>
              </a:lnSpc>
              <a:buNone/>
            </a:pPr>
            <a:r>
              <a:rPr lang="en-US" sz="3200" b="1" dirty="0">
                <a:solidFill>
                  <a:srgbClr val="C00000"/>
                </a:solidFill>
                <a:latin typeface="Lato" panose="020F0502020204030203" pitchFamily="34" charset="0"/>
              </a:rPr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6D7A2B-1D51-FEA6-F034-50722C739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160000" y="142193"/>
            <a:ext cx="604194" cy="60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856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13306</TotalTime>
  <Words>32</Words>
  <Application>Microsoft Office PowerPoint</Application>
  <PresentationFormat>Widescreen</PresentationFormat>
  <Paragraphs>9</Paragraphs>
  <Slides>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Aptos Display</vt:lpstr>
      <vt:lpstr>Arial</vt:lpstr>
      <vt:lpstr>Lato</vt:lpstr>
      <vt:lpstr>Times New Roman</vt:lpstr>
      <vt:lpstr>Office Theme</vt:lpstr>
      <vt:lpstr>think-cell Slide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Anmol ll</cp:lastModifiedBy>
  <cp:revision>8</cp:revision>
  <dcterms:modified xsi:type="dcterms:W3CDTF">2026-09-21T11:24:59Z</dcterms:modified>
</cp:coreProperties>
</file>